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6" r:id="rId1"/>
  </p:sldMasterIdLst>
  <p:notesMasterIdLst>
    <p:notesMasterId r:id="rId10"/>
  </p:notesMasterIdLst>
  <p:handoutMasterIdLst>
    <p:handoutMasterId r:id="rId11"/>
  </p:handoutMasterIdLst>
  <p:sldIdLst>
    <p:sldId id="261" r:id="rId2"/>
    <p:sldId id="264" r:id="rId3"/>
    <p:sldId id="262" r:id="rId4"/>
    <p:sldId id="263" r:id="rId5"/>
    <p:sldId id="267" r:id="rId6"/>
    <p:sldId id="269" r:id="rId7"/>
    <p:sldId id="271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69" autoAdjust="0"/>
    <p:restoredTop sz="96370" autoAdjust="0"/>
  </p:normalViewPr>
  <p:slideViewPr>
    <p:cSldViewPr>
      <p:cViewPr varScale="1">
        <p:scale>
          <a:sx n="107" d="100"/>
          <a:sy n="107" d="100"/>
        </p:scale>
        <p:origin x="186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74BAC4-3420-4A47-8B61-D27A229BEB36}" type="doc">
      <dgm:prSet loTypeId="urn:microsoft.com/office/officeart/2005/8/layout/cycle2" loCatId="cycle" qsTypeId="urn:microsoft.com/office/officeart/2005/8/quickstyle/simple1" qsCatId="simple" csTypeId="urn:microsoft.com/office/officeart/2005/8/colors/colorful1" csCatId="colorful" phldr="1"/>
      <dgm:spPr/>
    </dgm:pt>
    <dgm:pt modelId="{4A04931C-2909-4E4A-BF7F-4F4922A9F6A8}">
      <dgm:prSet phldrT="[Text]"/>
      <dgm:spPr>
        <a:solidFill>
          <a:schemeClr val="accent1"/>
        </a:solidFill>
      </dgm:spPr>
      <dgm:t>
        <a:bodyPr/>
        <a:lstStyle/>
        <a:p>
          <a:r>
            <a:rPr lang="en-US" dirty="0"/>
            <a:t>Identify new risks</a:t>
          </a:r>
        </a:p>
      </dgm:t>
    </dgm:pt>
    <dgm:pt modelId="{842AAA76-2E5A-4FA0-A770-DA9870967C4D}" type="parTrans" cxnId="{34715637-9262-4CE1-B70D-4ACCE5952841}">
      <dgm:prSet/>
      <dgm:spPr/>
      <dgm:t>
        <a:bodyPr/>
        <a:lstStyle/>
        <a:p>
          <a:endParaRPr lang="en-US"/>
        </a:p>
      </dgm:t>
    </dgm:pt>
    <dgm:pt modelId="{1A157F92-216E-4B3B-BE38-158616D5BD6F}" type="sibTrans" cxnId="{34715637-9262-4CE1-B70D-4ACCE5952841}">
      <dgm:prSet/>
      <dgm:spPr>
        <a:solidFill>
          <a:schemeClr val="accent1"/>
        </a:solidFill>
      </dgm:spPr>
      <dgm:t>
        <a:bodyPr/>
        <a:lstStyle/>
        <a:p>
          <a:endParaRPr lang="en-US" dirty="0"/>
        </a:p>
      </dgm:t>
    </dgm:pt>
    <dgm:pt modelId="{4ADE56C7-6D6F-442B-8D0F-3E314A6C6D9E}">
      <dgm:prSet phldrT="[Text]"/>
      <dgm:spPr>
        <a:solidFill>
          <a:schemeClr val="accent5"/>
        </a:solidFill>
      </dgm:spPr>
      <dgm:t>
        <a:bodyPr/>
        <a:lstStyle/>
        <a:p>
          <a:r>
            <a:rPr lang="en-US" dirty="0"/>
            <a:t>Reassess current risks for their probability and impact</a:t>
          </a:r>
        </a:p>
      </dgm:t>
    </dgm:pt>
    <dgm:pt modelId="{712BB163-AC04-43D8-AF04-10BE71C55378}" type="parTrans" cxnId="{CCA55460-93DD-4C9A-965C-D30136521C03}">
      <dgm:prSet/>
      <dgm:spPr/>
      <dgm:t>
        <a:bodyPr/>
        <a:lstStyle/>
        <a:p>
          <a:endParaRPr lang="en-US"/>
        </a:p>
      </dgm:t>
    </dgm:pt>
    <dgm:pt modelId="{59F66111-AB6E-49D9-AF4B-1E9FF61D26F3}" type="sibTrans" cxnId="{CCA55460-93DD-4C9A-965C-D30136521C03}">
      <dgm:prSet/>
      <dgm:spPr>
        <a:solidFill>
          <a:schemeClr val="accent5"/>
        </a:solidFill>
      </dgm:spPr>
      <dgm:t>
        <a:bodyPr/>
        <a:lstStyle/>
        <a:p>
          <a:endParaRPr lang="en-US" dirty="0"/>
        </a:p>
      </dgm:t>
    </dgm:pt>
    <dgm:pt modelId="{4A8723CD-1D10-4773-A3BA-5E0192C320FE}">
      <dgm:prSet phldrT="[Text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n-US" dirty="0"/>
            <a:t>Close outdated risks</a:t>
          </a:r>
        </a:p>
      </dgm:t>
    </dgm:pt>
    <dgm:pt modelId="{DAECA8CB-56F5-4047-BBF5-C7CAF0A82025}" type="parTrans" cxnId="{3E1F19AA-7A1E-40B2-8BCB-D357DFB89CC6}">
      <dgm:prSet/>
      <dgm:spPr/>
      <dgm:t>
        <a:bodyPr/>
        <a:lstStyle/>
        <a:p>
          <a:endParaRPr lang="en-US"/>
        </a:p>
      </dgm:t>
    </dgm:pt>
    <dgm:pt modelId="{EF5BB929-D79B-4AFA-96CB-1DDE19B832C0}" type="sibTrans" cxnId="{3E1F19AA-7A1E-40B2-8BCB-D357DFB89CC6}">
      <dgm:prSet/>
      <dgm:spPr>
        <a:solidFill>
          <a:schemeClr val="accent4">
            <a:lumMod val="75000"/>
          </a:schemeClr>
        </a:solidFill>
      </dgm:spPr>
      <dgm:t>
        <a:bodyPr/>
        <a:lstStyle/>
        <a:p>
          <a:endParaRPr lang="en-US" dirty="0"/>
        </a:p>
      </dgm:t>
    </dgm:pt>
    <dgm:pt modelId="{DE0269D1-174F-4F93-A4BF-623D6D0E3F20}" type="pres">
      <dgm:prSet presAssocID="{4B74BAC4-3420-4A47-8B61-D27A229BEB36}" presName="cycle" presStyleCnt="0">
        <dgm:presLayoutVars>
          <dgm:dir/>
          <dgm:resizeHandles val="exact"/>
        </dgm:presLayoutVars>
      </dgm:prSet>
      <dgm:spPr/>
    </dgm:pt>
    <dgm:pt modelId="{FF7E3A63-CD8C-40C7-B2A5-C38398B60E2A}" type="pres">
      <dgm:prSet presAssocID="{4A04931C-2909-4E4A-BF7F-4F4922A9F6A8}" presName="node" presStyleLbl="node1" presStyleIdx="0" presStyleCnt="3">
        <dgm:presLayoutVars>
          <dgm:bulletEnabled val="1"/>
        </dgm:presLayoutVars>
      </dgm:prSet>
      <dgm:spPr/>
    </dgm:pt>
    <dgm:pt modelId="{4A2BE034-A556-4DE6-B031-C62D453B6240}" type="pres">
      <dgm:prSet presAssocID="{1A157F92-216E-4B3B-BE38-158616D5BD6F}" presName="sibTrans" presStyleLbl="sibTrans2D1" presStyleIdx="0" presStyleCnt="3"/>
      <dgm:spPr/>
    </dgm:pt>
    <dgm:pt modelId="{0D9BE7A5-EFC6-48E8-B78F-AB107A92076C}" type="pres">
      <dgm:prSet presAssocID="{1A157F92-216E-4B3B-BE38-158616D5BD6F}" presName="connectorText" presStyleLbl="sibTrans2D1" presStyleIdx="0" presStyleCnt="3"/>
      <dgm:spPr/>
    </dgm:pt>
    <dgm:pt modelId="{3153BB1A-9E65-467F-A11C-0BDAC3EE7575}" type="pres">
      <dgm:prSet presAssocID="{4ADE56C7-6D6F-442B-8D0F-3E314A6C6D9E}" presName="node" presStyleLbl="node1" presStyleIdx="1" presStyleCnt="3">
        <dgm:presLayoutVars>
          <dgm:bulletEnabled val="1"/>
        </dgm:presLayoutVars>
      </dgm:prSet>
      <dgm:spPr/>
    </dgm:pt>
    <dgm:pt modelId="{D48BF5B7-2A54-4DE5-8E39-08608FAE3C9F}" type="pres">
      <dgm:prSet presAssocID="{59F66111-AB6E-49D9-AF4B-1E9FF61D26F3}" presName="sibTrans" presStyleLbl="sibTrans2D1" presStyleIdx="1" presStyleCnt="3"/>
      <dgm:spPr/>
    </dgm:pt>
    <dgm:pt modelId="{634DCDDA-7AB6-4691-BFEE-AEBBBAE85E75}" type="pres">
      <dgm:prSet presAssocID="{59F66111-AB6E-49D9-AF4B-1E9FF61D26F3}" presName="connectorText" presStyleLbl="sibTrans2D1" presStyleIdx="1" presStyleCnt="3"/>
      <dgm:spPr/>
    </dgm:pt>
    <dgm:pt modelId="{96E8A525-0093-41B8-8E6E-390C8FC6797C}" type="pres">
      <dgm:prSet presAssocID="{4A8723CD-1D10-4773-A3BA-5E0192C320FE}" presName="node" presStyleLbl="node1" presStyleIdx="2" presStyleCnt="3">
        <dgm:presLayoutVars>
          <dgm:bulletEnabled val="1"/>
        </dgm:presLayoutVars>
      </dgm:prSet>
      <dgm:spPr/>
    </dgm:pt>
    <dgm:pt modelId="{FFC69F92-3072-45B0-823A-8813028F6CDA}" type="pres">
      <dgm:prSet presAssocID="{EF5BB929-D79B-4AFA-96CB-1DDE19B832C0}" presName="sibTrans" presStyleLbl="sibTrans2D1" presStyleIdx="2" presStyleCnt="3"/>
      <dgm:spPr/>
    </dgm:pt>
    <dgm:pt modelId="{65155575-7ED5-4936-81C2-7B274CEEDF03}" type="pres">
      <dgm:prSet presAssocID="{EF5BB929-D79B-4AFA-96CB-1DDE19B832C0}" presName="connectorText" presStyleLbl="sibTrans2D1" presStyleIdx="2" presStyleCnt="3"/>
      <dgm:spPr/>
    </dgm:pt>
  </dgm:ptLst>
  <dgm:cxnLst>
    <dgm:cxn modelId="{27A88712-FE47-4D4C-A177-DFE21A286B6C}" type="presOf" srcId="{4B74BAC4-3420-4A47-8B61-D27A229BEB36}" destId="{DE0269D1-174F-4F93-A4BF-623D6D0E3F20}" srcOrd="0" destOrd="0" presId="urn:microsoft.com/office/officeart/2005/8/layout/cycle2"/>
    <dgm:cxn modelId="{DF5CBE13-5908-4EFB-9AE9-E6052941E1A8}" type="presOf" srcId="{1A157F92-216E-4B3B-BE38-158616D5BD6F}" destId="{4A2BE034-A556-4DE6-B031-C62D453B6240}" srcOrd="0" destOrd="0" presId="urn:microsoft.com/office/officeart/2005/8/layout/cycle2"/>
    <dgm:cxn modelId="{A0976529-C66E-4CA2-8797-498131B9ECDE}" type="presOf" srcId="{59F66111-AB6E-49D9-AF4B-1E9FF61D26F3}" destId="{634DCDDA-7AB6-4691-BFEE-AEBBBAE85E75}" srcOrd="1" destOrd="0" presId="urn:microsoft.com/office/officeart/2005/8/layout/cycle2"/>
    <dgm:cxn modelId="{87DBED34-41DD-40A6-82A1-B1C880154880}" type="presOf" srcId="{4ADE56C7-6D6F-442B-8D0F-3E314A6C6D9E}" destId="{3153BB1A-9E65-467F-A11C-0BDAC3EE7575}" srcOrd="0" destOrd="0" presId="urn:microsoft.com/office/officeart/2005/8/layout/cycle2"/>
    <dgm:cxn modelId="{34715637-9262-4CE1-B70D-4ACCE5952841}" srcId="{4B74BAC4-3420-4A47-8B61-D27A229BEB36}" destId="{4A04931C-2909-4E4A-BF7F-4F4922A9F6A8}" srcOrd="0" destOrd="0" parTransId="{842AAA76-2E5A-4FA0-A770-DA9870967C4D}" sibTransId="{1A157F92-216E-4B3B-BE38-158616D5BD6F}"/>
    <dgm:cxn modelId="{9839AD3D-5E23-4295-AF0B-4FCD7AAABA37}" type="presOf" srcId="{4A8723CD-1D10-4773-A3BA-5E0192C320FE}" destId="{96E8A525-0093-41B8-8E6E-390C8FC6797C}" srcOrd="0" destOrd="0" presId="urn:microsoft.com/office/officeart/2005/8/layout/cycle2"/>
    <dgm:cxn modelId="{CCA55460-93DD-4C9A-965C-D30136521C03}" srcId="{4B74BAC4-3420-4A47-8B61-D27A229BEB36}" destId="{4ADE56C7-6D6F-442B-8D0F-3E314A6C6D9E}" srcOrd="1" destOrd="0" parTransId="{712BB163-AC04-43D8-AF04-10BE71C55378}" sibTransId="{59F66111-AB6E-49D9-AF4B-1E9FF61D26F3}"/>
    <dgm:cxn modelId="{457A9F4E-F00C-4F0F-8D88-F5FD91A5DFEE}" type="presOf" srcId="{4A04931C-2909-4E4A-BF7F-4F4922A9F6A8}" destId="{FF7E3A63-CD8C-40C7-B2A5-C38398B60E2A}" srcOrd="0" destOrd="0" presId="urn:microsoft.com/office/officeart/2005/8/layout/cycle2"/>
    <dgm:cxn modelId="{EE1C1572-2E14-45E0-9439-5EBC8DCE5FFE}" type="presOf" srcId="{EF5BB929-D79B-4AFA-96CB-1DDE19B832C0}" destId="{FFC69F92-3072-45B0-823A-8813028F6CDA}" srcOrd="0" destOrd="0" presId="urn:microsoft.com/office/officeart/2005/8/layout/cycle2"/>
    <dgm:cxn modelId="{D291657E-2530-420D-BAC6-0DC821DAEC9A}" type="presOf" srcId="{EF5BB929-D79B-4AFA-96CB-1DDE19B832C0}" destId="{65155575-7ED5-4936-81C2-7B274CEEDF03}" srcOrd="1" destOrd="0" presId="urn:microsoft.com/office/officeart/2005/8/layout/cycle2"/>
    <dgm:cxn modelId="{3E1F19AA-7A1E-40B2-8BCB-D357DFB89CC6}" srcId="{4B74BAC4-3420-4A47-8B61-D27A229BEB36}" destId="{4A8723CD-1D10-4773-A3BA-5E0192C320FE}" srcOrd="2" destOrd="0" parTransId="{DAECA8CB-56F5-4047-BBF5-C7CAF0A82025}" sibTransId="{EF5BB929-D79B-4AFA-96CB-1DDE19B832C0}"/>
    <dgm:cxn modelId="{21C7BABE-238D-4B7D-94F6-1BEA7B2B4D34}" type="presOf" srcId="{59F66111-AB6E-49D9-AF4B-1E9FF61D26F3}" destId="{D48BF5B7-2A54-4DE5-8E39-08608FAE3C9F}" srcOrd="0" destOrd="0" presId="urn:microsoft.com/office/officeart/2005/8/layout/cycle2"/>
    <dgm:cxn modelId="{ED3C6EC5-26CB-4879-B8B4-5E0105DB3231}" type="presOf" srcId="{1A157F92-216E-4B3B-BE38-158616D5BD6F}" destId="{0D9BE7A5-EFC6-48E8-B78F-AB107A92076C}" srcOrd="1" destOrd="0" presId="urn:microsoft.com/office/officeart/2005/8/layout/cycle2"/>
    <dgm:cxn modelId="{8E857838-4211-4882-A252-3EB8F5D0270A}" type="presParOf" srcId="{DE0269D1-174F-4F93-A4BF-623D6D0E3F20}" destId="{FF7E3A63-CD8C-40C7-B2A5-C38398B60E2A}" srcOrd="0" destOrd="0" presId="urn:microsoft.com/office/officeart/2005/8/layout/cycle2"/>
    <dgm:cxn modelId="{8A280941-E411-4E57-9B03-97BB908FCDDD}" type="presParOf" srcId="{DE0269D1-174F-4F93-A4BF-623D6D0E3F20}" destId="{4A2BE034-A556-4DE6-B031-C62D453B6240}" srcOrd="1" destOrd="0" presId="urn:microsoft.com/office/officeart/2005/8/layout/cycle2"/>
    <dgm:cxn modelId="{DAC19E85-59E5-43A5-9A61-0A81BA2306A2}" type="presParOf" srcId="{4A2BE034-A556-4DE6-B031-C62D453B6240}" destId="{0D9BE7A5-EFC6-48E8-B78F-AB107A92076C}" srcOrd="0" destOrd="0" presId="urn:microsoft.com/office/officeart/2005/8/layout/cycle2"/>
    <dgm:cxn modelId="{223580C9-95CE-4012-A11F-08F60B9AD945}" type="presParOf" srcId="{DE0269D1-174F-4F93-A4BF-623D6D0E3F20}" destId="{3153BB1A-9E65-467F-A11C-0BDAC3EE7575}" srcOrd="2" destOrd="0" presId="urn:microsoft.com/office/officeart/2005/8/layout/cycle2"/>
    <dgm:cxn modelId="{09B7C797-AB5E-4E4E-92C6-CCB34E26E597}" type="presParOf" srcId="{DE0269D1-174F-4F93-A4BF-623D6D0E3F20}" destId="{D48BF5B7-2A54-4DE5-8E39-08608FAE3C9F}" srcOrd="3" destOrd="0" presId="urn:microsoft.com/office/officeart/2005/8/layout/cycle2"/>
    <dgm:cxn modelId="{FB5FD538-9061-4DE4-9824-1A77AAA7427B}" type="presParOf" srcId="{D48BF5B7-2A54-4DE5-8E39-08608FAE3C9F}" destId="{634DCDDA-7AB6-4691-BFEE-AEBBBAE85E75}" srcOrd="0" destOrd="0" presId="urn:microsoft.com/office/officeart/2005/8/layout/cycle2"/>
    <dgm:cxn modelId="{940A44D6-059E-4C9B-84D8-63C710B51CC4}" type="presParOf" srcId="{DE0269D1-174F-4F93-A4BF-623D6D0E3F20}" destId="{96E8A525-0093-41B8-8E6E-390C8FC6797C}" srcOrd="4" destOrd="0" presId="urn:microsoft.com/office/officeart/2005/8/layout/cycle2"/>
    <dgm:cxn modelId="{A2179DFA-820A-47FD-8B03-845820948A60}" type="presParOf" srcId="{DE0269D1-174F-4F93-A4BF-623D6D0E3F20}" destId="{FFC69F92-3072-45B0-823A-8813028F6CDA}" srcOrd="5" destOrd="0" presId="urn:microsoft.com/office/officeart/2005/8/layout/cycle2"/>
    <dgm:cxn modelId="{F687EB99-0F2E-4E10-80CE-0C5338E07F42}" type="presParOf" srcId="{FFC69F92-3072-45B0-823A-8813028F6CDA}" destId="{65155575-7ED5-4936-81C2-7B274CEEDF03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2039926-D57C-4096-B053-7E71872B8F91}" type="doc">
      <dgm:prSet loTypeId="urn:microsoft.com/office/officeart/2005/8/layout/hProcess9" loCatId="process" qsTypeId="urn:microsoft.com/office/officeart/2005/8/quickstyle/simple1" qsCatId="simple" csTypeId="urn:microsoft.com/office/officeart/2005/8/colors/colorful1" csCatId="colorful" phldr="1"/>
      <dgm:spPr/>
    </dgm:pt>
    <dgm:pt modelId="{884964A1-8E9F-4AF2-88E0-D56B5D48B233}">
      <dgm:prSet phldrT="[Text]"/>
      <dgm:spPr/>
      <dgm:t>
        <a:bodyPr/>
        <a:lstStyle/>
        <a:p>
          <a:r>
            <a:rPr lang="en-US" dirty="0"/>
            <a:t>Review the risk register</a:t>
          </a:r>
        </a:p>
      </dgm:t>
    </dgm:pt>
    <dgm:pt modelId="{D18D3B9D-7A4F-4EB8-89C9-0A994D4FE217}" type="parTrans" cxnId="{C267601E-6814-40E8-8F4D-098948663A36}">
      <dgm:prSet/>
      <dgm:spPr/>
      <dgm:t>
        <a:bodyPr/>
        <a:lstStyle/>
        <a:p>
          <a:endParaRPr lang="en-US"/>
        </a:p>
      </dgm:t>
    </dgm:pt>
    <dgm:pt modelId="{89982ED3-E21C-4CA5-9980-EC9B1A0F7580}" type="sibTrans" cxnId="{C267601E-6814-40E8-8F4D-098948663A36}">
      <dgm:prSet/>
      <dgm:spPr/>
      <dgm:t>
        <a:bodyPr/>
        <a:lstStyle/>
        <a:p>
          <a:endParaRPr lang="en-US"/>
        </a:p>
      </dgm:t>
    </dgm:pt>
    <dgm:pt modelId="{407A7C0A-245A-4345-B53F-0BDE72B330CA}">
      <dgm:prSet phldrT="[Text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US" dirty="0"/>
            <a:t>Evaluate the performance in implementing the response plan</a:t>
          </a:r>
        </a:p>
      </dgm:t>
    </dgm:pt>
    <dgm:pt modelId="{65C677D0-1C00-4D09-A495-7F49BDDF7AD8}" type="parTrans" cxnId="{E5DC0704-C5C5-49B3-A3E8-672F6B433F03}">
      <dgm:prSet/>
      <dgm:spPr/>
      <dgm:t>
        <a:bodyPr/>
        <a:lstStyle/>
        <a:p>
          <a:endParaRPr lang="en-US"/>
        </a:p>
      </dgm:t>
    </dgm:pt>
    <dgm:pt modelId="{8BE3D81C-0B1D-4CD3-B025-15EC7ED7ED2F}" type="sibTrans" cxnId="{E5DC0704-C5C5-49B3-A3E8-672F6B433F03}">
      <dgm:prSet/>
      <dgm:spPr/>
      <dgm:t>
        <a:bodyPr/>
        <a:lstStyle/>
        <a:p>
          <a:endParaRPr lang="en-US"/>
        </a:p>
      </dgm:t>
    </dgm:pt>
    <dgm:pt modelId="{6A18EA91-4637-45FD-A8C6-52597C709979}">
      <dgm:prSet phldrT="[Text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n-US" dirty="0"/>
            <a:t>Document the results</a:t>
          </a:r>
        </a:p>
      </dgm:t>
    </dgm:pt>
    <dgm:pt modelId="{910E9B8D-F961-464E-A92F-CDD992F3BAD2}" type="parTrans" cxnId="{BA66E22F-D49F-4302-BB1C-9D3923172C87}">
      <dgm:prSet/>
      <dgm:spPr/>
      <dgm:t>
        <a:bodyPr/>
        <a:lstStyle/>
        <a:p>
          <a:endParaRPr lang="en-US"/>
        </a:p>
      </dgm:t>
    </dgm:pt>
    <dgm:pt modelId="{C32747E6-DDCA-47EB-A6CB-1B47169A4A9A}" type="sibTrans" cxnId="{BA66E22F-D49F-4302-BB1C-9D3923172C87}">
      <dgm:prSet/>
      <dgm:spPr/>
      <dgm:t>
        <a:bodyPr/>
        <a:lstStyle/>
        <a:p>
          <a:endParaRPr lang="en-US"/>
        </a:p>
      </dgm:t>
    </dgm:pt>
    <dgm:pt modelId="{0AB4F719-F359-4CDF-B4DE-E0FB5500D67E}">
      <dgm:prSet phldrT="[Text]"/>
      <dgm:spPr/>
      <dgm:t>
        <a:bodyPr/>
        <a:lstStyle/>
        <a:p>
          <a:r>
            <a:rPr lang="en-US" dirty="0"/>
            <a:t>Recommend risk management improvements</a:t>
          </a:r>
        </a:p>
      </dgm:t>
    </dgm:pt>
    <dgm:pt modelId="{55FF78FE-6D93-4FD2-AD98-E47BC7845D74}" type="parTrans" cxnId="{4DB1F19E-0059-4BE8-96EE-5C195430CDE4}">
      <dgm:prSet/>
      <dgm:spPr/>
      <dgm:t>
        <a:bodyPr/>
        <a:lstStyle/>
        <a:p>
          <a:endParaRPr lang="en-US"/>
        </a:p>
      </dgm:t>
    </dgm:pt>
    <dgm:pt modelId="{5DF309DA-6989-4D88-9947-3C7118ACAC6D}" type="sibTrans" cxnId="{4DB1F19E-0059-4BE8-96EE-5C195430CDE4}">
      <dgm:prSet/>
      <dgm:spPr/>
      <dgm:t>
        <a:bodyPr/>
        <a:lstStyle/>
        <a:p>
          <a:endParaRPr lang="en-US"/>
        </a:p>
      </dgm:t>
    </dgm:pt>
    <dgm:pt modelId="{E9AE3257-1707-4240-8EC6-20B1E441E4F7}" type="pres">
      <dgm:prSet presAssocID="{12039926-D57C-4096-B053-7E71872B8F91}" presName="CompostProcess" presStyleCnt="0">
        <dgm:presLayoutVars>
          <dgm:dir/>
          <dgm:resizeHandles val="exact"/>
        </dgm:presLayoutVars>
      </dgm:prSet>
      <dgm:spPr/>
    </dgm:pt>
    <dgm:pt modelId="{1BBCD169-F5C5-4036-9704-ABBF2A9AFAF4}" type="pres">
      <dgm:prSet presAssocID="{12039926-D57C-4096-B053-7E71872B8F91}" presName="arrow" presStyleLbl="bgShp" presStyleIdx="0" presStyleCnt="1"/>
      <dgm:spPr>
        <a:solidFill>
          <a:schemeClr val="bg1">
            <a:lumMod val="75000"/>
          </a:schemeClr>
        </a:solidFill>
      </dgm:spPr>
    </dgm:pt>
    <dgm:pt modelId="{CA7172C5-C162-4A9D-B25A-C7713D99F8D4}" type="pres">
      <dgm:prSet presAssocID="{12039926-D57C-4096-B053-7E71872B8F91}" presName="linearProcess" presStyleCnt="0"/>
      <dgm:spPr/>
    </dgm:pt>
    <dgm:pt modelId="{CCF54230-3E19-4B0D-8617-F9E7CD30FE07}" type="pres">
      <dgm:prSet presAssocID="{884964A1-8E9F-4AF2-88E0-D56B5D48B233}" presName="textNode" presStyleLbl="node1" presStyleIdx="0" presStyleCnt="4">
        <dgm:presLayoutVars>
          <dgm:bulletEnabled val="1"/>
        </dgm:presLayoutVars>
      </dgm:prSet>
      <dgm:spPr/>
    </dgm:pt>
    <dgm:pt modelId="{453505D7-45D2-4174-8F95-A7C039727634}" type="pres">
      <dgm:prSet presAssocID="{89982ED3-E21C-4CA5-9980-EC9B1A0F7580}" presName="sibTrans" presStyleCnt="0"/>
      <dgm:spPr/>
    </dgm:pt>
    <dgm:pt modelId="{61F26FDA-8749-4EF7-979A-8FB8F3384C63}" type="pres">
      <dgm:prSet presAssocID="{407A7C0A-245A-4345-B53F-0BDE72B330CA}" presName="textNode" presStyleLbl="node1" presStyleIdx="1" presStyleCnt="4">
        <dgm:presLayoutVars>
          <dgm:bulletEnabled val="1"/>
        </dgm:presLayoutVars>
      </dgm:prSet>
      <dgm:spPr/>
    </dgm:pt>
    <dgm:pt modelId="{318C8704-DEF8-4543-A39F-AA03410FAE51}" type="pres">
      <dgm:prSet presAssocID="{8BE3D81C-0B1D-4CD3-B025-15EC7ED7ED2F}" presName="sibTrans" presStyleCnt="0"/>
      <dgm:spPr/>
    </dgm:pt>
    <dgm:pt modelId="{C62A3014-ADD3-4C9F-BD29-7FD8836F9F23}" type="pres">
      <dgm:prSet presAssocID="{6A18EA91-4637-45FD-A8C6-52597C709979}" presName="textNode" presStyleLbl="node1" presStyleIdx="2" presStyleCnt="4">
        <dgm:presLayoutVars>
          <dgm:bulletEnabled val="1"/>
        </dgm:presLayoutVars>
      </dgm:prSet>
      <dgm:spPr/>
    </dgm:pt>
    <dgm:pt modelId="{3ED04832-2523-4F50-B894-5071BA5AE6EC}" type="pres">
      <dgm:prSet presAssocID="{C32747E6-DDCA-47EB-A6CB-1B47169A4A9A}" presName="sibTrans" presStyleCnt="0"/>
      <dgm:spPr/>
    </dgm:pt>
    <dgm:pt modelId="{5A21D17C-203E-46A7-8529-F8716F82A2DE}" type="pres">
      <dgm:prSet presAssocID="{0AB4F719-F359-4CDF-B4DE-E0FB5500D67E}" presName="textNode" presStyleLbl="node1" presStyleIdx="3" presStyleCnt="4">
        <dgm:presLayoutVars>
          <dgm:bulletEnabled val="1"/>
        </dgm:presLayoutVars>
      </dgm:prSet>
      <dgm:spPr/>
    </dgm:pt>
  </dgm:ptLst>
  <dgm:cxnLst>
    <dgm:cxn modelId="{E5DC0704-C5C5-49B3-A3E8-672F6B433F03}" srcId="{12039926-D57C-4096-B053-7E71872B8F91}" destId="{407A7C0A-245A-4345-B53F-0BDE72B330CA}" srcOrd="1" destOrd="0" parTransId="{65C677D0-1C00-4D09-A495-7F49BDDF7AD8}" sibTransId="{8BE3D81C-0B1D-4CD3-B025-15EC7ED7ED2F}"/>
    <dgm:cxn modelId="{96805804-3170-46E8-925F-35F6305573D6}" type="presOf" srcId="{407A7C0A-245A-4345-B53F-0BDE72B330CA}" destId="{61F26FDA-8749-4EF7-979A-8FB8F3384C63}" srcOrd="0" destOrd="0" presId="urn:microsoft.com/office/officeart/2005/8/layout/hProcess9"/>
    <dgm:cxn modelId="{C267601E-6814-40E8-8F4D-098948663A36}" srcId="{12039926-D57C-4096-B053-7E71872B8F91}" destId="{884964A1-8E9F-4AF2-88E0-D56B5D48B233}" srcOrd="0" destOrd="0" parTransId="{D18D3B9D-7A4F-4EB8-89C9-0A994D4FE217}" sibTransId="{89982ED3-E21C-4CA5-9980-EC9B1A0F7580}"/>
    <dgm:cxn modelId="{BA66E22F-D49F-4302-BB1C-9D3923172C87}" srcId="{12039926-D57C-4096-B053-7E71872B8F91}" destId="{6A18EA91-4637-45FD-A8C6-52597C709979}" srcOrd="2" destOrd="0" parTransId="{910E9B8D-F961-464E-A92F-CDD992F3BAD2}" sibTransId="{C32747E6-DDCA-47EB-A6CB-1B47169A4A9A}"/>
    <dgm:cxn modelId="{A3BC176B-7788-4AB3-9C36-9393E97B1944}" type="presOf" srcId="{12039926-D57C-4096-B053-7E71872B8F91}" destId="{E9AE3257-1707-4240-8EC6-20B1E441E4F7}" srcOrd="0" destOrd="0" presId="urn:microsoft.com/office/officeart/2005/8/layout/hProcess9"/>
    <dgm:cxn modelId="{33437F4D-8C12-4EE1-8D67-16806E4506D2}" type="presOf" srcId="{6A18EA91-4637-45FD-A8C6-52597C709979}" destId="{C62A3014-ADD3-4C9F-BD29-7FD8836F9F23}" srcOrd="0" destOrd="0" presId="urn:microsoft.com/office/officeart/2005/8/layout/hProcess9"/>
    <dgm:cxn modelId="{DC393073-C220-4D7B-B34C-1088EA981065}" type="presOf" srcId="{0AB4F719-F359-4CDF-B4DE-E0FB5500D67E}" destId="{5A21D17C-203E-46A7-8529-F8716F82A2DE}" srcOrd="0" destOrd="0" presId="urn:microsoft.com/office/officeart/2005/8/layout/hProcess9"/>
    <dgm:cxn modelId="{4DB1F19E-0059-4BE8-96EE-5C195430CDE4}" srcId="{12039926-D57C-4096-B053-7E71872B8F91}" destId="{0AB4F719-F359-4CDF-B4DE-E0FB5500D67E}" srcOrd="3" destOrd="0" parTransId="{55FF78FE-6D93-4FD2-AD98-E47BC7845D74}" sibTransId="{5DF309DA-6989-4D88-9947-3C7118ACAC6D}"/>
    <dgm:cxn modelId="{FBD20AD4-26B3-44AA-8E20-6C04ECD4DB6B}" type="presOf" srcId="{884964A1-8E9F-4AF2-88E0-D56B5D48B233}" destId="{CCF54230-3E19-4B0D-8617-F9E7CD30FE07}" srcOrd="0" destOrd="0" presId="urn:microsoft.com/office/officeart/2005/8/layout/hProcess9"/>
    <dgm:cxn modelId="{A21440B5-150D-4490-BAEA-C66FEE7C01C1}" type="presParOf" srcId="{E9AE3257-1707-4240-8EC6-20B1E441E4F7}" destId="{1BBCD169-F5C5-4036-9704-ABBF2A9AFAF4}" srcOrd="0" destOrd="0" presId="urn:microsoft.com/office/officeart/2005/8/layout/hProcess9"/>
    <dgm:cxn modelId="{D68D077C-44A6-4F03-A709-1D2099580B50}" type="presParOf" srcId="{E9AE3257-1707-4240-8EC6-20B1E441E4F7}" destId="{CA7172C5-C162-4A9D-B25A-C7713D99F8D4}" srcOrd="1" destOrd="0" presId="urn:microsoft.com/office/officeart/2005/8/layout/hProcess9"/>
    <dgm:cxn modelId="{D5DBCE85-8361-431B-A9E4-4B29C0A003E0}" type="presParOf" srcId="{CA7172C5-C162-4A9D-B25A-C7713D99F8D4}" destId="{CCF54230-3E19-4B0D-8617-F9E7CD30FE07}" srcOrd="0" destOrd="0" presId="urn:microsoft.com/office/officeart/2005/8/layout/hProcess9"/>
    <dgm:cxn modelId="{5F9D707E-98D6-4EFF-9221-E6902515E8E2}" type="presParOf" srcId="{CA7172C5-C162-4A9D-B25A-C7713D99F8D4}" destId="{453505D7-45D2-4174-8F95-A7C039727634}" srcOrd="1" destOrd="0" presId="urn:microsoft.com/office/officeart/2005/8/layout/hProcess9"/>
    <dgm:cxn modelId="{1D153D31-25D3-49EC-B370-2B5A7FE9338C}" type="presParOf" srcId="{CA7172C5-C162-4A9D-B25A-C7713D99F8D4}" destId="{61F26FDA-8749-4EF7-979A-8FB8F3384C63}" srcOrd="2" destOrd="0" presId="urn:microsoft.com/office/officeart/2005/8/layout/hProcess9"/>
    <dgm:cxn modelId="{95024863-3FA7-41E3-A54E-0CD97E517F84}" type="presParOf" srcId="{CA7172C5-C162-4A9D-B25A-C7713D99F8D4}" destId="{318C8704-DEF8-4543-A39F-AA03410FAE51}" srcOrd="3" destOrd="0" presId="urn:microsoft.com/office/officeart/2005/8/layout/hProcess9"/>
    <dgm:cxn modelId="{E90C21C4-293A-42A7-911D-745F462643BB}" type="presParOf" srcId="{CA7172C5-C162-4A9D-B25A-C7713D99F8D4}" destId="{C62A3014-ADD3-4C9F-BD29-7FD8836F9F23}" srcOrd="4" destOrd="0" presId="urn:microsoft.com/office/officeart/2005/8/layout/hProcess9"/>
    <dgm:cxn modelId="{45D2CD72-0DFB-43A7-BC73-5C5027F1084A}" type="presParOf" srcId="{CA7172C5-C162-4A9D-B25A-C7713D99F8D4}" destId="{3ED04832-2523-4F50-B894-5071BA5AE6EC}" srcOrd="5" destOrd="0" presId="urn:microsoft.com/office/officeart/2005/8/layout/hProcess9"/>
    <dgm:cxn modelId="{ABABA3C6-CC9F-4E36-B227-C60DCC87BD11}" type="presParOf" srcId="{CA7172C5-C162-4A9D-B25A-C7713D99F8D4}" destId="{5A21D17C-203E-46A7-8529-F8716F82A2DE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7E3A63-CD8C-40C7-B2A5-C38398B60E2A}">
      <dsp:nvSpPr>
        <dsp:cNvPr id="0" name=""/>
        <dsp:cNvSpPr/>
      </dsp:nvSpPr>
      <dsp:spPr>
        <a:xfrm>
          <a:off x="3196771" y="819"/>
          <a:ext cx="2067831" cy="2067831"/>
        </a:xfrm>
        <a:prstGeom prst="ellipse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Identify new risks</a:t>
          </a:r>
        </a:p>
      </dsp:txBody>
      <dsp:txXfrm>
        <a:off x="3499598" y="303646"/>
        <a:ext cx="1462177" cy="1462177"/>
      </dsp:txXfrm>
    </dsp:sp>
    <dsp:sp modelId="{4A2BE034-A556-4DE6-B031-C62D453B6240}">
      <dsp:nvSpPr>
        <dsp:cNvPr id="0" name=""/>
        <dsp:cNvSpPr/>
      </dsp:nvSpPr>
      <dsp:spPr>
        <a:xfrm rot="3600000">
          <a:off x="4724328" y="2016459"/>
          <a:ext cx="549245" cy="6978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 dirty="0"/>
        </a:p>
      </dsp:txBody>
      <dsp:txXfrm>
        <a:off x="4765521" y="2084689"/>
        <a:ext cx="384472" cy="418735"/>
      </dsp:txXfrm>
    </dsp:sp>
    <dsp:sp modelId="{3153BB1A-9E65-467F-A11C-0BDAC3EE7575}">
      <dsp:nvSpPr>
        <dsp:cNvPr id="0" name=""/>
        <dsp:cNvSpPr/>
      </dsp:nvSpPr>
      <dsp:spPr>
        <a:xfrm>
          <a:off x="4748843" y="2689086"/>
          <a:ext cx="2067831" cy="2067831"/>
        </a:xfrm>
        <a:prstGeom prst="ellipse">
          <a:avLst/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Reassess current risks for their probability and impact</a:t>
          </a:r>
        </a:p>
      </dsp:txBody>
      <dsp:txXfrm>
        <a:off x="5051670" y="2991913"/>
        <a:ext cx="1462177" cy="1462177"/>
      </dsp:txXfrm>
    </dsp:sp>
    <dsp:sp modelId="{D48BF5B7-2A54-4DE5-8E39-08608FAE3C9F}">
      <dsp:nvSpPr>
        <dsp:cNvPr id="0" name=""/>
        <dsp:cNvSpPr/>
      </dsp:nvSpPr>
      <dsp:spPr>
        <a:xfrm rot="10800000">
          <a:off x="3971609" y="3374055"/>
          <a:ext cx="549245" cy="6978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 dirty="0"/>
        </a:p>
      </dsp:txBody>
      <dsp:txXfrm rot="10800000">
        <a:off x="4136382" y="3513634"/>
        <a:ext cx="384472" cy="418735"/>
      </dsp:txXfrm>
    </dsp:sp>
    <dsp:sp modelId="{96E8A525-0093-41B8-8E6E-390C8FC6797C}">
      <dsp:nvSpPr>
        <dsp:cNvPr id="0" name=""/>
        <dsp:cNvSpPr/>
      </dsp:nvSpPr>
      <dsp:spPr>
        <a:xfrm>
          <a:off x="1644700" y="2689086"/>
          <a:ext cx="2067831" cy="2067831"/>
        </a:xfrm>
        <a:prstGeom prst="ellipse">
          <a:avLst/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Close outdated risks</a:t>
          </a:r>
        </a:p>
      </dsp:txBody>
      <dsp:txXfrm>
        <a:off x="1947527" y="2991913"/>
        <a:ext cx="1462177" cy="1462177"/>
      </dsp:txXfrm>
    </dsp:sp>
    <dsp:sp modelId="{FFC69F92-3072-45B0-823A-8813028F6CDA}">
      <dsp:nvSpPr>
        <dsp:cNvPr id="0" name=""/>
        <dsp:cNvSpPr/>
      </dsp:nvSpPr>
      <dsp:spPr>
        <a:xfrm rot="18000000">
          <a:off x="3172256" y="2043384"/>
          <a:ext cx="549245" cy="6978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 dirty="0"/>
        </a:p>
      </dsp:txBody>
      <dsp:txXfrm>
        <a:off x="3213449" y="2254312"/>
        <a:ext cx="384472" cy="4187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BCD169-F5C5-4036-9704-ABBF2A9AFAF4}">
      <dsp:nvSpPr>
        <dsp:cNvPr id="0" name=""/>
        <dsp:cNvSpPr/>
      </dsp:nvSpPr>
      <dsp:spPr>
        <a:xfrm>
          <a:off x="634603" y="0"/>
          <a:ext cx="7192168" cy="4757737"/>
        </a:xfrm>
        <a:prstGeom prst="rightArrow">
          <a:avLst/>
        </a:prstGeom>
        <a:solidFill>
          <a:schemeClr val="bg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F54230-3E19-4B0D-8617-F9E7CD30FE07}">
      <dsp:nvSpPr>
        <dsp:cNvPr id="0" name=""/>
        <dsp:cNvSpPr/>
      </dsp:nvSpPr>
      <dsp:spPr>
        <a:xfrm>
          <a:off x="4234" y="1427321"/>
          <a:ext cx="2036844" cy="190309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Review the risk register</a:t>
          </a:r>
        </a:p>
      </dsp:txBody>
      <dsp:txXfrm>
        <a:off x="97135" y="1520222"/>
        <a:ext cx="1851042" cy="1717292"/>
      </dsp:txXfrm>
    </dsp:sp>
    <dsp:sp modelId="{61F26FDA-8749-4EF7-979A-8FB8F3384C63}">
      <dsp:nvSpPr>
        <dsp:cNvPr id="0" name=""/>
        <dsp:cNvSpPr/>
      </dsp:nvSpPr>
      <dsp:spPr>
        <a:xfrm>
          <a:off x="2142921" y="1427321"/>
          <a:ext cx="2036844" cy="1903094"/>
        </a:xfrm>
        <a:prstGeom prst="roundRect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Evaluate the performance in implementing the response plan</a:t>
          </a:r>
        </a:p>
      </dsp:txBody>
      <dsp:txXfrm>
        <a:off x="2235822" y="1520222"/>
        <a:ext cx="1851042" cy="1717292"/>
      </dsp:txXfrm>
    </dsp:sp>
    <dsp:sp modelId="{C62A3014-ADD3-4C9F-BD29-7FD8836F9F23}">
      <dsp:nvSpPr>
        <dsp:cNvPr id="0" name=""/>
        <dsp:cNvSpPr/>
      </dsp:nvSpPr>
      <dsp:spPr>
        <a:xfrm>
          <a:off x="4281608" y="1427321"/>
          <a:ext cx="2036844" cy="1903094"/>
        </a:xfrm>
        <a:prstGeom prst="roundRect">
          <a:avLst/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Document the results</a:t>
          </a:r>
        </a:p>
      </dsp:txBody>
      <dsp:txXfrm>
        <a:off x="4374509" y="1520222"/>
        <a:ext cx="1851042" cy="1717292"/>
      </dsp:txXfrm>
    </dsp:sp>
    <dsp:sp modelId="{5A21D17C-203E-46A7-8529-F8716F82A2DE}">
      <dsp:nvSpPr>
        <dsp:cNvPr id="0" name=""/>
        <dsp:cNvSpPr/>
      </dsp:nvSpPr>
      <dsp:spPr>
        <a:xfrm>
          <a:off x="6420295" y="1427321"/>
          <a:ext cx="2036844" cy="1903094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Recommend risk management improvements</a:t>
          </a:r>
        </a:p>
      </dsp:txBody>
      <dsp:txXfrm>
        <a:off x="6513196" y="1520222"/>
        <a:ext cx="1851042" cy="17172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6/15/2018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6/15/2018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2C3E89-1906-4885-B9F2-1F3A4CD45800}" type="slidenum">
              <a:rPr lang="en-US" altLang="en-US"/>
              <a:pPr/>
              <a:t>6</a:t>
            </a:fld>
            <a:endParaRPr lang="en-US" altLang="en-US" dirty="0"/>
          </a:p>
        </p:txBody>
      </p:sp>
      <p:sp>
        <p:nvSpPr>
          <p:cNvPr id="188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599751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D5080FB-8FD2-EC47-AE1E-22BA02AD3A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62600"/>
            <a:ext cx="9144000" cy="911867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4" y="100269"/>
            <a:ext cx="8455567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2E793E8-1E1B-7342-97FF-3EBEB6CE2F97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6A4ED92-FF5D-D14E-9468-3074E27957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BD197A0F-7427-A948-B614-39E4BA4877A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F10937EE-1C4A-CD4A-8D8B-58C6219952E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39867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613E4B2-2BD5-AC4A-9760-35A741A1BB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562600"/>
            <a:ext cx="9144000" cy="911867"/>
          </a:xfrm>
          <a:prstGeom prst="rect">
            <a:avLst/>
          </a:prstGeom>
        </p:spPr>
      </p:pic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E91EB81-15D4-6C4E-906C-026E3331E31F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3" name="Picture 12" descr="CompTIA_logo.wmf">
            <a:extLst>
              <a:ext uri="{FF2B5EF4-FFF2-40B4-BE49-F238E27FC236}">
                <a16:creationId xmlns:a16="http://schemas.microsoft.com/office/drawing/2014/main" id="{DE0F94FA-9FD6-BD4B-8342-4474096BF13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312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E0098A6-2D77-744B-BEA2-1797ABD1AE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739" y="4706858"/>
            <a:ext cx="2787042" cy="1526660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3732324-F386-A84B-A341-691AB7D65C3E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9B869A-1F05-B84C-AA9E-6A7FD25F6D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C9B010B1-B5B2-B34D-9253-4A08FD10CE4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E126EC4-13CC-5047-ACF1-7FCEABFB0D5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0E3317B-B5BE-A04B-A739-CDFD7B0E69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19739" y="4706858"/>
            <a:ext cx="2787042" cy="1526660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3BD66C0E-7688-A843-B6D3-DD695A49F5F0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4" name="Picture 13" descr="CompTIA_logo.wmf">
            <a:extLst>
              <a:ext uri="{FF2B5EF4-FFF2-40B4-BE49-F238E27FC236}">
                <a16:creationId xmlns:a16="http://schemas.microsoft.com/office/drawing/2014/main" id="{84F087AB-5679-9F47-8D83-DA4480F0965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615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570D268-3262-E649-8ED0-B509455ADD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5977" y="2558371"/>
            <a:ext cx="3543171" cy="194084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3804EA5-17AD-354B-90BB-56A1A9BBD3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Activity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84C09B-F43A-F747-800F-F1DE1DE87130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DC713EE-FFB3-8147-9995-551A638CBF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F3226BDE-BB82-2B4F-9E02-7A935D49940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A805EBD-D1C9-ED40-B648-B71284B99F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95977" y="2558371"/>
            <a:ext cx="3543171" cy="194084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E472390-70FA-EF46-BC95-2AB6BD804B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4B95CE2-0E56-964F-91A3-2CA6C7BDB8FE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Activity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66796B26-50FE-964E-BDF1-55497A90A5B1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6" name="Picture 15" descr="CompTIA_logo.wmf">
            <a:extLst>
              <a:ext uri="{FF2B5EF4-FFF2-40B4-BE49-F238E27FC236}">
                <a16:creationId xmlns:a16="http://schemas.microsoft.com/office/drawing/2014/main" id="{44C8ADE3-74D2-FD4B-AE52-234AF51EDE4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9936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0B532A39-38A8-2A46-94DF-A7FED7B65D5B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3E0E152-89EE-D041-8208-22B1448FC3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8AD0C525-E0AA-D043-9A4F-20A37143C13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6C4CE73-292D-864E-946B-105C9D6245A7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2B1806A1-212D-4F48-8372-01F8EEDF80C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8515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80D2D20-7D04-A84B-8F1E-A62C3D4B33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3886" y="4650751"/>
            <a:ext cx="4280114" cy="223475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1925" y="1302039"/>
            <a:ext cx="846015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Reflective Questions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600C4-2AD2-7847-84E5-43FA5600D6B7}"/>
              </a:ext>
            </a:extLst>
          </p:cNvPr>
          <p:cNvSpPr txBox="1">
            <a:spLocks/>
          </p:cNvSpPr>
          <p:nvPr/>
        </p:nvSpPr>
        <p:spPr>
          <a:xfrm>
            <a:off x="-142773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D05D1602-5677-9748-8EB7-690AE5C764A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5CC41E3-297F-AB42-B4CD-9E84AFB27E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14B55CF-0AC8-F44B-B653-F150FF1790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63886" y="4650751"/>
            <a:ext cx="4280114" cy="22347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0A7918C-164F-B149-AB86-72DB69D2A3B2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Reflective Questions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586F2E5-0334-354B-B89D-4AB002DEDE7D}"/>
              </a:ext>
            </a:extLst>
          </p:cNvPr>
          <p:cNvSpPr txBox="1">
            <a:spLocks/>
          </p:cNvSpPr>
          <p:nvPr userDrawn="1"/>
        </p:nvSpPr>
        <p:spPr>
          <a:xfrm>
            <a:off x="-142773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3" name="Picture 12" descr="CompTIA_logo.wmf">
            <a:extLst>
              <a:ext uri="{FF2B5EF4-FFF2-40B4-BE49-F238E27FC236}">
                <a16:creationId xmlns:a16="http://schemas.microsoft.com/office/drawing/2014/main" id="{4C229D86-E06B-944F-9146-3ECC4F861C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5857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67082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E3403EC-28B3-2848-96B2-0EB19ACC0D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D192D95-7954-EB43-B134-73EFED82A978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A5E00F74-DFB6-5747-A443-5C8043C0D0A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2C8619B-ABA7-9E4F-B58C-FB93FBBAE26E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85A1ECAF-E67B-BD40-8347-938E4A265BD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7925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5D94452-C962-A343-85AC-E3B4874697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226F9D-6293-B945-9CB4-7274CE8670A6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7" name="Picture 6" descr="CompTIA_logo.wmf">
            <a:extLst>
              <a:ext uri="{FF2B5EF4-FFF2-40B4-BE49-F238E27FC236}">
                <a16:creationId xmlns:a16="http://schemas.microsoft.com/office/drawing/2014/main" id="{5BC35EB9-AE3D-F844-B567-C30181A259A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B562509-8DD4-B040-BAA1-847388CA5A29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CA492B9C-AD18-BE4F-B657-8D0B016CCAE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4075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65A5C3B-129C-D748-B860-AFF7226C86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1D68FB8-E621-1848-9493-C38F1D7EBE28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8A26767D-02C0-DB4B-B626-CC393489FDB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BF3E0B5-A574-134C-87FB-6E5173F1C281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1" name="Picture 10" descr="CompTIA_logo.wmf">
            <a:extLst>
              <a:ext uri="{FF2B5EF4-FFF2-40B4-BE49-F238E27FC236}">
                <a16:creationId xmlns:a16="http://schemas.microsoft.com/office/drawing/2014/main" id="{7095C11E-CE69-C54D-8CF7-EF632990CF6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4224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9972" y="107462"/>
            <a:ext cx="7797800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C1949C1-B925-B544-AA5E-2B852777C1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377139-E7E4-3D4D-86BD-7F66AB957479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7" name="Picture 6" descr="CompTIA_logo.wmf">
            <a:extLst>
              <a:ext uri="{FF2B5EF4-FFF2-40B4-BE49-F238E27FC236}">
                <a16:creationId xmlns:a16="http://schemas.microsoft.com/office/drawing/2014/main" id="{6287B5D2-F50B-4B4A-97B7-4366895CE3D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01AFCA2-7B2C-D04D-B92F-7ABDB260D66B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3EB5ADD5-9DAD-A245-9BC3-F55EB59A5FE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7564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69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13691"/>
            <a:ext cx="54864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2364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43D6327-F44D-AF41-80D9-C8F881FE6F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F11E4D-3647-2042-8AA9-4ADEF03A889D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7" name="Picture 6" descr="CompTIA_logo.wmf">
            <a:extLst>
              <a:ext uri="{FF2B5EF4-FFF2-40B4-BE49-F238E27FC236}">
                <a16:creationId xmlns:a16="http://schemas.microsoft.com/office/drawing/2014/main" id="{185A290C-FEA7-DD4D-B023-03EEE45323A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9A9F206-B24D-B24A-B13B-F28A201E4302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EDB0EF6B-D89E-8D4F-91E5-376B84DABC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064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4" y="100269"/>
            <a:ext cx="8455567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AD1568E5-94C1-AF4C-A4BA-19730F022926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D95E9CC-440B-FB49-9F80-F9E9877D32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 descr="CompTIA_logo.wmf">
            <a:extLst>
              <a:ext uri="{FF2B5EF4-FFF2-40B4-BE49-F238E27FC236}">
                <a16:creationId xmlns:a16="http://schemas.microsoft.com/office/drawing/2014/main" id="{227351FB-26ED-744C-9960-ADFBB6AC8F8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C6F783-9286-1544-850A-F82A0510B4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7567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1B526C4-AE81-584A-B2CE-1F568667FCC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CB352D7C-F460-B04F-8328-C46763E025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9822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B01C9F3-3BDB-EE4F-8A30-9A2C41287F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FBB5713-2AA6-6A44-B019-28FDF5A1CE78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A20740D6-9582-A64B-91EA-D7869CA8427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831D636-F5EF-3D4E-B641-BA6E8152F5B0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CFA164C6-E479-F546-952C-4778C3367F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9818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1211385"/>
            <a:ext cx="20574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11385"/>
            <a:ext cx="6019800" cy="491477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3BDB5AB-F661-7543-882F-AF797D8A2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8B1C3BD-5CFC-B54B-B06A-247C2168BA59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B573120E-642E-0643-A38B-2986D9C3FE4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3435D30-2493-AD4A-852F-CD16F90B7EC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2A3D09E6-28D2-C949-8CA1-E65C24F10A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083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No Image or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>
            <a:extLst>
              <a:ext uri="{FF2B5EF4-FFF2-40B4-BE49-F238E27FC236}">
                <a16:creationId xmlns:a16="http://schemas.microsoft.com/office/drawing/2014/main" id="{30CCA813-A45D-6146-9976-2BE31C6379AB}"/>
              </a:ext>
            </a:extLst>
          </p:cNvPr>
          <p:cNvSpPr/>
          <p:nvPr userDrawn="1"/>
        </p:nvSpPr>
        <p:spPr>
          <a:xfrm>
            <a:off x="457200" y="685800"/>
            <a:ext cx="8229600" cy="4191000"/>
          </a:xfrm>
          <a:prstGeom prst="round2DiagRect">
            <a:avLst>
              <a:gd name="adj1" fmla="val 0"/>
              <a:gd name="adj2" fmla="val 11792"/>
            </a:avLst>
          </a:prstGeom>
          <a:solidFill>
            <a:srgbClr val="ED1C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 Diagonal Corner Rectangle 5">
            <a:extLst>
              <a:ext uri="{FF2B5EF4-FFF2-40B4-BE49-F238E27FC236}">
                <a16:creationId xmlns:a16="http://schemas.microsoft.com/office/drawing/2014/main" id="{09A665B6-64B8-0448-AB5E-CB8DC2B74C1C}"/>
              </a:ext>
            </a:extLst>
          </p:cNvPr>
          <p:cNvSpPr/>
          <p:nvPr/>
        </p:nvSpPr>
        <p:spPr>
          <a:xfrm>
            <a:off x="457200" y="685800"/>
            <a:ext cx="8229600" cy="4191000"/>
          </a:xfrm>
          <a:prstGeom prst="round2DiagRect">
            <a:avLst>
              <a:gd name="adj1" fmla="val 0"/>
              <a:gd name="adj2" fmla="val 11792"/>
            </a:avLst>
          </a:prstGeom>
          <a:solidFill>
            <a:srgbClr val="ED1C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F27D27D-3DD6-3947-AC24-EC67909592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0366" y="2057400"/>
            <a:ext cx="7981244" cy="1100674"/>
          </a:xfrm>
        </p:spPr>
        <p:txBody>
          <a:bodyPr lIns="0" rIns="0" anchor="b">
            <a:noAutofit/>
          </a:bodyPr>
          <a:lstStyle>
            <a:lvl1pPr algn="l">
              <a:defRPr sz="3600" b="1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86485109-D412-DB42-94AA-0DC656F064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0366" y="3165129"/>
            <a:ext cx="6207634" cy="489656"/>
          </a:xfrm>
        </p:spPr>
        <p:txBody>
          <a:bodyPr lIns="0" rIns="0">
            <a:noAutofit/>
          </a:bodyPr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915B22A6-28AA-3242-955A-6B4EC92D5E4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111" y="5943600"/>
            <a:ext cx="1684782" cy="360426"/>
          </a:xfrm>
          <a:prstGeom prst="rect">
            <a:avLst/>
          </a:prstGeom>
        </p:spPr>
      </p:pic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FF8DE52F-7C95-5541-BC7F-2F14FF21E0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111" y="5943600"/>
            <a:ext cx="1684782" cy="360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212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77F104-82BA-8F4D-B222-EB78A7C4C4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8455566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FBE5EB6-65FE-0E48-9452-A19FC7E53C3D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99B5762-231E-5D48-BE77-49FAD4EC5C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97B308B2-AF5D-1141-ACEE-FE0C77648C2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DE834EAB-3654-8444-AD99-93CDAC63F3F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4295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6340735-0E87-CC46-93D6-0D60E117476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512107F-3B03-A142-ADD0-8B76AD59B4B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3" name="Picture 12" descr="CompTIA_logo.wmf">
            <a:extLst>
              <a:ext uri="{FF2B5EF4-FFF2-40B4-BE49-F238E27FC236}">
                <a16:creationId xmlns:a16="http://schemas.microsoft.com/office/drawing/2014/main" id="{E87DE8F0-CB9B-2840-A524-8BE08473D7C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36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E4A605F-8B15-FB46-9F61-470E09EB87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8455566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57115EB-6EB9-AD43-BF51-6238C42B69E2}"/>
              </a:ext>
            </a:extLst>
          </p:cNvPr>
          <p:cNvSpPr txBox="1">
            <a:spLocks/>
          </p:cNvSpPr>
          <p:nvPr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AD0C0EF-7038-634B-8024-2C277C80B0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8C0E01C7-55F8-CB46-A3D0-2C065754C78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EACD82ED-3ACE-6B4E-AED2-34697AE09C3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7856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26213E4-182A-0540-9FE5-9CF8760814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51552687-032D-C34A-A602-AD4C6BD9AA47}"/>
              </a:ext>
            </a:extLst>
          </p:cNvPr>
          <p:cNvSpPr txBox="1">
            <a:spLocks/>
          </p:cNvSpPr>
          <p:nvPr userDrawn="1"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8484E9A4-2002-AD4A-890B-49D02F7DAD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071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8455566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259979"/>
            <a:ext cx="7054516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rgbClr val="ED1C24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4186BA-5094-1448-BB57-AB5B0FEA3A02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7DCA484-9C40-334C-AD13-25B14530D4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8F2FA5A5-E3E2-9C44-BD0B-89DF91D8C82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1C8B6186-7A8B-DC46-9466-DB72DE79C1A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2300438"/>
            <a:ext cx="8460152" cy="39421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9" name="Picture 100" descr="book">
            <a:extLst>
              <a:ext uri="{FF2B5EF4-FFF2-40B4-BE49-F238E27FC236}">
                <a16:creationId xmlns:a16="http://schemas.microsoft.com/office/drawing/2014/main" id="{DB3E63F8-33D9-BE4A-A84B-93A628628D2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DE0D9F7C-5F59-8245-A8F1-AA6DAEAA23E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6" name="Picture 15" descr="CompTIA_logo.wmf">
            <a:extLst>
              <a:ext uri="{FF2B5EF4-FFF2-40B4-BE49-F238E27FC236}">
                <a16:creationId xmlns:a16="http://schemas.microsoft.com/office/drawing/2014/main" id="{917D1463-228E-DC42-AA44-5A425CE67B5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820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259979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ED1C24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2053552-69A8-BD48-8CA2-F433F3BDBF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D1DE29-ADE7-384D-809A-A52F9DD45FFD}"/>
              </a:ext>
            </a:extLst>
          </p:cNvPr>
          <p:cNvSpPr txBox="1">
            <a:spLocks/>
          </p:cNvSpPr>
          <p:nvPr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E180A83-A907-544F-B0AF-DAD9FC2DF7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 descr="CompTIA_logo.wmf">
            <a:extLst>
              <a:ext uri="{FF2B5EF4-FFF2-40B4-BE49-F238E27FC236}">
                <a16:creationId xmlns:a16="http://schemas.microsoft.com/office/drawing/2014/main" id="{966438BD-F346-2049-BD71-86C1F78B255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8B707612-480C-B144-82D3-40F98F576EE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2261936"/>
            <a:ext cx="8460152" cy="39806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2" name="Picture 100" descr="book">
            <a:extLst>
              <a:ext uri="{FF2B5EF4-FFF2-40B4-BE49-F238E27FC236}">
                <a16:creationId xmlns:a16="http://schemas.microsoft.com/office/drawing/2014/main" id="{9D5CEE60-2C88-9E49-B28B-58454BEF351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226F1A9-2B9D-584B-8245-44EA0A3A2E5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FDF18D2F-C485-F946-A6AD-6D9AB08D0C01}"/>
              </a:ext>
            </a:extLst>
          </p:cNvPr>
          <p:cNvSpPr txBox="1">
            <a:spLocks/>
          </p:cNvSpPr>
          <p:nvPr userDrawn="1"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9" name="Picture 18" descr="CompTIA_logo.wmf">
            <a:extLst>
              <a:ext uri="{FF2B5EF4-FFF2-40B4-BE49-F238E27FC236}">
                <a16:creationId xmlns:a16="http://schemas.microsoft.com/office/drawing/2014/main" id="{E78EE45E-3A6B-D748-A160-F51D4337732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503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C41D967-990F-E944-A75C-DDD8D816EE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8654" y="4716892"/>
            <a:ext cx="2426148" cy="1508760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5727794-1D8F-EE4B-86CA-492FD31C8844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2E05C79-1716-3D41-94C9-03C7F4E93A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A7A7784F-0CF1-6447-8E21-F2091A64AB5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62593A58-0959-CB4D-8C6B-BF10FB4E9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A9384BF-4DD5-0241-9855-AF2027C9E58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78654" y="4716892"/>
            <a:ext cx="2426148" cy="1508760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A5691A58-3DA6-9C42-9DEE-56D4A55368C9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4" name="Picture 13" descr="CompTIA_logo.wmf">
            <a:extLst>
              <a:ext uri="{FF2B5EF4-FFF2-40B4-BE49-F238E27FC236}">
                <a16:creationId xmlns:a16="http://schemas.microsoft.com/office/drawing/2014/main" id="{06248EB9-11AC-804B-A135-4EFD54359A2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70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B6DABA9-2B0D-064E-BEB6-5D5E546F3A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2600" y="2565400"/>
            <a:ext cx="3101607" cy="19288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0E79872-6410-E14A-8678-93C3DB8897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Activity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8AF2C-F141-0F46-BA28-178577A16F7B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BA17A01-17DB-2540-9CD7-DEA1D2C76B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479FADE8-B2CC-4340-89CD-7751242F449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A1E55E5-96BD-EA4D-B74C-B45EA2344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22600" y="2565400"/>
            <a:ext cx="3101607" cy="192881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F141D98-3766-574F-B382-B3B62F9F068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A7E3B64-90B7-7849-9847-8B6319B6F077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Activity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AE8DCE48-C8A9-6944-B701-A58A7D7F70BB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7" name="Picture 16" descr="CompTIA_logo.wmf">
            <a:extLst>
              <a:ext uri="{FF2B5EF4-FFF2-40B4-BE49-F238E27FC236}">
                <a16:creationId xmlns:a16="http://schemas.microsoft.com/office/drawing/2014/main" id="{DAF65D91-8240-174E-9C5B-36131D70EDE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45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4" y="100269"/>
            <a:ext cx="8455567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98270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  <p:sldLayoutId id="2147483830" r:id="rId14"/>
    <p:sldLayoutId id="2147483831" r:id="rId15"/>
    <p:sldLayoutId id="2147483832" r:id="rId16"/>
    <p:sldLayoutId id="2147483833" r:id="rId17"/>
    <p:sldLayoutId id="2147483834" r:id="rId18"/>
    <p:sldLayoutId id="2147483835" r:id="rId19"/>
    <p:sldLayoutId id="2147483836" r:id="rId20"/>
    <p:sldLayoutId id="2147483837" r:id="rId2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rgbClr val="ED1C24"/>
          </a:solidFill>
          <a:latin typeface="Myriad Pro"/>
          <a:ea typeface="+mj-ea"/>
          <a:cs typeface="Myriad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Monitoring and Controlling Project Risks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</a:t>
            </a:fld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Monitor and Control Project Risks</a:t>
            </a:r>
          </a:p>
        </p:txBody>
      </p:sp>
    </p:spTree>
    <p:extLst>
      <p:ext uri="{BB962C8B-B14F-4D97-AF65-F5344CB8AC3E}">
        <p14:creationId xmlns:p14="http://schemas.microsoft.com/office/powerpoint/2010/main" val="3569839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Project Status Meetings</a:t>
            </a: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62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Conducted to discuss the current status of the project with the project team members and other stakeholders.</a:t>
            </a:r>
          </a:p>
          <a:p>
            <a:r>
              <a:rPr lang="en-US" altLang="en-US"/>
              <a:t>Risk identification and management is one of the agenda items.</a:t>
            </a:r>
            <a:endParaRPr lang="en-US" altLang="en-US" dirty="0"/>
          </a:p>
        </p:txBody>
      </p:sp>
      <p:pic>
        <p:nvPicPr>
          <p:cNvPr id="5" name="Picture 4" descr="group-meeting-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1" y="3295866"/>
            <a:ext cx="3581400" cy="2414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1193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 Reassessment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9533257"/>
              </p:ext>
            </p:extLst>
          </p:nvPr>
        </p:nvGraphicFramePr>
        <p:xfrm>
          <a:off x="341313" y="1306513"/>
          <a:ext cx="8461375" cy="4757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072297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Project Risk Response Audit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404302"/>
              </p:ext>
            </p:extLst>
          </p:nvPr>
        </p:nvGraphicFramePr>
        <p:xfrm>
          <a:off x="341313" y="1306513"/>
          <a:ext cx="8461375" cy="4757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21860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Trend Analysis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64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The process of examining project results over time to determine if performance is improving or deteriorating.</a:t>
            </a:r>
          </a:p>
          <a:p>
            <a:r>
              <a:rPr lang="en-US" altLang="en-US" dirty="0"/>
              <a:t>Involves reviewing the various trends in project performance on a regular basis.</a:t>
            </a:r>
          </a:p>
          <a:p>
            <a:r>
              <a:rPr lang="en-US" altLang="en-US" dirty="0"/>
              <a:t>Can be used to predict future performance.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0200" y="2895600"/>
            <a:ext cx="2205736" cy="2268534"/>
          </a:xfrm>
          <a:prstGeom prst="rect">
            <a:avLst/>
          </a:prstGeom>
          <a:ln w="228600" cap="sq" cmpd="thickThin">
            <a:solidFill>
              <a:schemeClr val="bg1">
                <a:lumMod val="8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0640768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5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en-US" dirty="0"/>
              <a:t>Guidelines for Controlling Project Risks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6</a:t>
            </a:fld>
            <a:endParaRPr lang="en-US" dirty="0"/>
          </a:p>
        </p:txBody>
      </p:sp>
      <p:sp>
        <p:nvSpPr>
          <p:cNvPr id="187394" name="Rectangle 2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r>
              <a:rPr lang="en-US" altLang="en-US" dirty="0"/>
              <a:t>When an event affects the project objectives, consult the risk response plan to identify risks and triggers.</a:t>
            </a:r>
          </a:p>
          <a:p>
            <a:r>
              <a:rPr lang="en-US" altLang="en-US" dirty="0"/>
              <a:t>Monitor the environment for any new risks.</a:t>
            </a:r>
          </a:p>
          <a:p>
            <a:r>
              <a:rPr lang="en-US" altLang="en-US" dirty="0"/>
              <a:t>Monitor the effectiveness of the risk response, contingency, and fallback plans.</a:t>
            </a:r>
          </a:p>
          <a:p>
            <a:r>
              <a:rPr lang="en-US" altLang="en-US" dirty="0"/>
              <a:t>Deal with unforeseen risks by systematically planning a reasoned response.</a:t>
            </a:r>
          </a:p>
          <a:p>
            <a:r>
              <a:rPr lang="en-US" altLang="en-US" dirty="0"/>
              <a:t>Update project documentation as changes are indicated.</a:t>
            </a:r>
          </a:p>
          <a:p>
            <a:r>
              <a:rPr lang="en-US" altLang="en-US" dirty="0"/>
              <a:t>Manage the contingency reserve.</a:t>
            </a:r>
          </a:p>
          <a:p>
            <a:r>
              <a:rPr lang="en-US" altLang="en-US" dirty="0"/>
              <a:t>Check the project performance.</a:t>
            </a:r>
          </a:p>
        </p:txBody>
      </p:sp>
    </p:spTree>
    <p:extLst>
      <p:ext uri="{BB962C8B-B14F-4D97-AF65-F5344CB8AC3E}">
        <p14:creationId xmlns:p14="http://schemas.microsoft.com/office/powerpoint/2010/main" val="21816084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C1B4F48-2B69-4F41-B9F6-1BDEF6C2322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Controlling Project Risks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6BFAD15-6602-43AB-A7DA-D09B146407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061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How have changes to the business environment affected your project's risk control efforts?</a:t>
            </a:r>
          </a:p>
          <a:p>
            <a:r>
              <a:rPr lang="en-US" dirty="0"/>
              <a:t>What is your biggest challenge when it comes to monitoring and controlling risks?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458380"/>
      </p:ext>
    </p:extLst>
  </p:cSld>
  <p:clrMapOvr>
    <a:masterClrMapping/>
  </p:clrMapOvr>
</p:sld>
</file>

<file path=ppt/theme/theme1.xml><?xml version="1.0" encoding="utf-8"?>
<a:theme xmlns:a="http://schemas.openxmlformats.org/drawingml/2006/main" name="LO-CompTIA">
  <a:themeElements>
    <a:clrScheme name="CompTIA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D1C24"/>
      </a:accent1>
      <a:accent2>
        <a:srgbClr val="F26C23"/>
      </a:accent2>
      <a:accent3>
        <a:srgbClr val="F5A81C"/>
      </a:accent3>
      <a:accent4>
        <a:srgbClr val="C1D32F"/>
      </a:accent4>
      <a:accent5>
        <a:srgbClr val="0090B9"/>
      </a:accent5>
      <a:accent6>
        <a:srgbClr val="B24EC3"/>
      </a:accent6>
      <a:hlink>
        <a:srgbClr val="009DDC"/>
      </a:hlink>
      <a:folHlink>
        <a:srgbClr val="009DD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A7B58FB6-96A1-4839-BF62-68814BAFB378}" vid="{BBEF813D-8056-4871-BD8D-94183E3F058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</TotalTime>
  <Words>237</Words>
  <Application>Microsoft Office PowerPoint</Application>
  <PresentationFormat>On-screen Show (4:3)</PresentationFormat>
  <Paragraphs>38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Myriad Pro</vt:lpstr>
      <vt:lpstr>LO-CompTIA</vt:lpstr>
      <vt:lpstr>Monitoring and Controlling Project Risks</vt:lpstr>
      <vt:lpstr>Project Status Meetings</vt:lpstr>
      <vt:lpstr>Risk Reassessment</vt:lpstr>
      <vt:lpstr>The Project Risk Response Audit</vt:lpstr>
      <vt:lpstr>Trend Analysis</vt:lpstr>
      <vt:lpstr>Guidelines for Controlling Project Risks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Preparing to Develop the Project Schedule</dc:title>
  <dc:creator>Laurie Perry</dc:creator>
  <cp:lastModifiedBy>Laurie Perry</cp:lastModifiedBy>
  <cp:revision>43</cp:revision>
  <dcterms:created xsi:type="dcterms:W3CDTF">2016-08-01T18:03:00Z</dcterms:created>
  <dcterms:modified xsi:type="dcterms:W3CDTF">2018-06-15T19:25:38Z</dcterms:modified>
</cp:coreProperties>
</file>